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1" r:id="rId3"/>
    <p:sldId id="318" r:id="rId4"/>
    <p:sldId id="322" r:id="rId5"/>
    <p:sldId id="323" r:id="rId6"/>
    <p:sldId id="316" r:id="rId7"/>
    <p:sldId id="324" r:id="rId8"/>
    <p:sldId id="321" r:id="rId9"/>
    <p:sldId id="32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0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60" autoAdjust="0"/>
  </p:normalViewPr>
  <p:slideViewPr>
    <p:cSldViewPr>
      <p:cViewPr>
        <p:scale>
          <a:sx n="98" d="100"/>
          <a:sy n="98" d="100"/>
        </p:scale>
        <p:origin x="-35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F426B-614D-4B00-8872-B9A740552241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CAB48-77DE-4823-B289-7C24242BD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CAB48-77DE-4823-B289-7C24242BDDE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CAB48-77DE-4823-B289-7C24242BDDE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CAB48-77DE-4823-B289-7C24242BDDE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280920" cy="223224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«мотивационные </a:t>
            </a:r>
            <a:r>
              <a:rPr lang="ru-RU" sz="5400" b="1" dirty="0" smtClean="0">
                <a:solidFill>
                  <a:srgbClr val="FFFF00"/>
                </a:solidFill>
              </a:rPr>
              <a:t>стимулы и </a:t>
            </a:r>
            <a:r>
              <a:rPr lang="ru-RU" sz="5400" b="1" dirty="0" smtClean="0">
                <a:solidFill>
                  <a:srgbClr val="FFFF00"/>
                </a:solidFill>
              </a:rPr>
              <a:t/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активности»</a:t>
            </a: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Учитель-дефектолог Осипова Н.А.</a:t>
            </a:r>
          </a:p>
          <a:p>
            <a:pPr algn="r"/>
            <a:r>
              <a:rPr lang="ru-RU" dirty="0" smtClean="0"/>
              <a:t>Встреча от 1 апреля 2021 г.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7504" y="6021288"/>
            <a:ext cx="20517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МБДОУ «Детский сад № 448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г. Челябинска»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276872"/>
            <a:ext cx="5076056" cy="2736304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155010"/>
                </a:solidFill>
              </a:rPr>
              <a:t>      Стас </a:t>
            </a:r>
            <a:br>
              <a:rPr lang="ru-RU" sz="8000" dirty="0" smtClean="0">
                <a:solidFill>
                  <a:srgbClr val="155010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лет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семье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полная (мама, папа (отчим)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Посещает МБДОУ ДС № 448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2018 г., в настоящее время посещает подготовительную группу для детей с ЗПР</a:t>
            </a:r>
            <a:r>
              <a:rPr lang="ru-RU" sz="2800" dirty="0" smtClean="0">
                <a:solidFill>
                  <a:srgbClr val="155010"/>
                </a:solidFill>
              </a:rPr>
              <a:t/>
            </a:r>
            <a:br>
              <a:rPr lang="ru-RU" sz="2800" dirty="0" smtClean="0">
                <a:solidFill>
                  <a:srgbClr val="155010"/>
                </a:solidFill>
              </a:rPr>
            </a:br>
            <a:r>
              <a:rPr lang="ru-RU" sz="2800" dirty="0" smtClean="0">
                <a:solidFill>
                  <a:srgbClr val="155010"/>
                </a:solidFill>
              </a:rPr>
              <a:t/>
            </a:r>
            <a:br>
              <a:rPr lang="ru-RU" sz="2800" dirty="0" smtClean="0">
                <a:solidFill>
                  <a:srgbClr val="155010"/>
                </a:solidFill>
              </a:rPr>
            </a:br>
            <a:endParaRPr lang="ru-RU" sz="2800" dirty="0">
              <a:solidFill>
                <a:srgbClr val="155010"/>
              </a:solidFill>
            </a:endParaRPr>
          </a:p>
        </p:txBody>
      </p:sp>
      <p:pic>
        <p:nvPicPr>
          <p:cNvPr id="1026" name="Picture 2" descr="C:\Users\ПАВЕЛ\Desktop\фонд сердца\IMG-4bf92433e6933dc8d3dcef6c7e6a911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3384376" cy="5238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95936" y="260649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Информация о ребёнке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9720" t="24574" r="18776" b="4865"/>
          <a:stretch>
            <a:fillRect/>
          </a:stretch>
        </p:blipFill>
        <p:spPr bwMode="auto">
          <a:xfrm>
            <a:off x="1691680" y="1412776"/>
            <a:ext cx="5688632" cy="522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55776" y="0"/>
            <a:ext cx="4138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Мотивационные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стимулы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Таблица оценки мотивационных стимулов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(в незнакомой обстановке, наблюдение)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556792"/>
          <a:ext cx="8153400" cy="346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Стимул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Длительность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Итог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Папка с картинками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мин 15 сек.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Маленькая игрушка (бегемот)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 сек.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Игрушка</a:t>
                      </a:r>
                      <a:r>
                        <a:rPr lang="ru-RU" baseline="0" dirty="0" smtClean="0"/>
                        <a:t> резиновая (корова)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сек.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Игрушка ёжик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 сек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Домик из конструктора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сек, потом снова вернулся + 23</a:t>
                      </a:r>
                      <a:r>
                        <a:rPr lang="ru-RU" baseline="0" dirty="0" smtClean="0"/>
                        <a:t> сек.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Чек-лист «Одиночный стимул»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83568" y="1628800"/>
          <a:ext cx="8153397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936104"/>
                <a:gridCol w="974033"/>
                <a:gridCol w="1164771"/>
                <a:gridCol w="1164771"/>
                <a:gridCol w="1164771"/>
                <a:gridCol w="1164771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Предмет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Проба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Итог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Мяч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</a:t>
                      </a:r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</a:t>
                      </a:r>
                    </a:p>
                    <a:p>
                      <a:pPr algn="ctr"/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</a:t>
                      </a:r>
                    </a:p>
                    <a:p>
                      <a:pPr algn="ctr"/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</a:t>
                      </a:r>
                    </a:p>
                    <a:p>
                      <a:pPr algn="ctr"/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взял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Магнитная доска для рисования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</a:t>
                      </a:r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взял</a:t>
                      </a:r>
                    </a:p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взял</a:t>
                      </a:r>
                    </a:p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взял</a:t>
                      </a:r>
                    </a:p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взял</a:t>
                      </a:r>
                    </a:p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Вкладыши «Слоны»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взял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 </a:t>
                      </a:r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взял</a:t>
                      </a:r>
                    </a:p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взял</a:t>
                      </a:r>
                    </a:p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взял</a:t>
                      </a:r>
                    </a:p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Игра «Счёт» </a:t>
                      </a:r>
                    </a:p>
                    <a:p>
                      <a:r>
                        <a:rPr lang="ru-RU" dirty="0" smtClean="0"/>
                        <a:t>(с колечками)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</a:t>
                      </a:r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взял</a:t>
                      </a:r>
                    </a:p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взял</a:t>
                      </a:r>
                    </a:p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взял</a:t>
                      </a:r>
                    </a:p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взял</a:t>
                      </a:r>
                    </a:p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Игрушка Змея</a:t>
                      </a:r>
                    </a:p>
                    <a:p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антистресс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</a:t>
                      </a:r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</a:t>
                      </a:r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</a:t>
                      </a:r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</a:t>
                      </a:r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</a:t>
                      </a:r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Мармелад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</a:t>
                      </a:r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</a:t>
                      </a:r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</a:t>
                      </a:r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</a:t>
                      </a:r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55010"/>
                          </a:solidFill>
                        </a:rPr>
                        <a:t>Взял</a:t>
                      </a:r>
                      <a:endParaRPr lang="ru-RU" dirty="0">
                        <a:solidFill>
                          <a:srgbClr val="15501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7667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Мотивационные стимулы (самые сильные), которые планирую использовать в методе «Парный стимул»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Пластилин</a:t>
            </a:r>
          </a:p>
          <a:p>
            <a:r>
              <a:rPr lang="ru-RU" dirty="0" smtClean="0"/>
              <a:t>Коробка с животными</a:t>
            </a:r>
          </a:p>
          <a:p>
            <a:r>
              <a:rPr lang="ru-RU" dirty="0" smtClean="0"/>
              <a:t>Сладости (</a:t>
            </a:r>
            <a:r>
              <a:rPr lang="en-US" dirty="0" err="1" smtClean="0"/>
              <a:t>Choco</a:t>
            </a:r>
            <a:r>
              <a:rPr lang="en-US" dirty="0" smtClean="0"/>
              <a:t>-Pie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Игра-бродилка</a:t>
            </a:r>
            <a:r>
              <a:rPr lang="ru-RU" dirty="0" smtClean="0"/>
              <a:t> (сама карточка для игры)</a:t>
            </a:r>
          </a:p>
          <a:p>
            <a:r>
              <a:rPr lang="ru-RU" dirty="0" smtClean="0"/>
              <a:t>Мелкие игрушки – слоны</a:t>
            </a:r>
          </a:p>
          <a:p>
            <a:r>
              <a:rPr lang="ru-RU" dirty="0" smtClean="0"/>
              <a:t>Игра «</a:t>
            </a:r>
            <a:r>
              <a:rPr lang="ru-RU" dirty="0" err="1" smtClean="0"/>
              <a:t>Электровикторина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Добавили карточку «Играть»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645024"/>
            <a:ext cx="2261468" cy="237329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6056" y="260648"/>
            <a:ext cx="3866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Активности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 альбом активностей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C:\Users\ПАВЕЛ\Desktop\20210401_0052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0485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(подобраны исходя из интересов мальчика) 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ПАВЕЛ\Desktop\20210401_005439.jpg"/>
          <p:cNvPicPr>
            <a:picLocks noChangeAspect="1" noChangeArrowheads="1"/>
          </p:cNvPicPr>
          <p:nvPr/>
        </p:nvPicPr>
        <p:blipFill>
          <a:blip r:embed="rId2" cstate="print"/>
          <a:srcRect l="25082"/>
          <a:stretch>
            <a:fillRect/>
          </a:stretch>
        </p:blipFill>
        <p:spPr bwMode="auto">
          <a:xfrm rot="5400000">
            <a:off x="6219713" y="1565265"/>
            <a:ext cx="2376265" cy="2503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ПАВЕЛ\Desktop\20210401_005455.jpg"/>
          <p:cNvPicPr>
            <a:picLocks noChangeAspect="1" noChangeArrowheads="1"/>
          </p:cNvPicPr>
          <p:nvPr/>
        </p:nvPicPr>
        <p:blipFill>
          <a:blip r:embed="rId3" cstate="print"/>
          <a:srcRect l="20425"/>
          <a:stretch>
            <a:fillRect/>
          </a:stretch>
        </p:blipFill>
        <p:spPr bwMode="auto">
          <a:xfrm rot="5400000">
            <a:off x="397262" y="1627074"/>
            <a:ext cx="2444821" cy="230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ПАВЕЛ\Desktop\20210401_005420.jpg"/>
          <p:cNvPicPr>
            <a:picLocks noChangeAspect="1" noChangeArrowheads="1"/>
          </p:cNvPicPr>
          <p:nvPr/>
        </p:nvPicPr>
        <p:blipFill>
          <a:blip r:embed="rId4" cstate="print"/>
          <a:srcRect l="22956"/>
          <a:stretch>
            <a:fillRect/>
          </a:stretch>
        </p:blipFill>
        <p:spPr bwMode="auto">
          <a:xfrm rot="5400000">
            <a:off x="1660159" y="4252608"/>
            <a:ext cx="2520281" cy="231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ПАВЕЛ\Desktop\20210401_005351.jpg"/>
          <p:cNvPicPr>
            <a:picLocks noChangeAspect="1" noChangeArrowheads="1"/>
          </p:cNvPicPr>
          <p:nvPr/>
        </p:nvPicPr>
        <p:blipFill>
          <a:blip r:embed="rId5" cstate="print"/>
          <a:srcRect l="21902"/>
          <a:stretch>
            <a:fillRect/>
          </a:stretch>
        </p:blipFill>
        <p:spPr bwMode="auto">
          <a:xfrm rot="16200000" flipH="1" flipV="1">
            <a:off x="3192258" y="1712398"/>
            <a:ext cx="239944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ПАВЕЛ\Desktop\20210401_005515.jpg"/>
          <p:cNvPicPr>
            <a:picLocks noChangeAspect="1" noChangeArrowheads="1"/>
          </p:cNvPicPr>
          <p:nvPr/>
        </p:nvPicPr>
        <p:blipFill>
          <a:blip r:embed="rId6" cstate="print"/>
          <a:srcRect l="22628"/>
          <a:stretch>
            <a:fillRect/>
          </a:stretch>
        </p:blipFill>
        <p:spPr bwMode="auto">
          <a:xfrm rot="5400000">
            <a:off x="4712173" y="4152925"/>
            <a:ext cx="252796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1073</TotalTime>
  <Words>230</Words>
  <Application>Microsoft Office PowerPoint</Application>
  <PresentationFormat>Экран (4:3)</PresentationFormat>
  <Paragraphs>95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«мотивационные стимулы и  активности» </vt:lpstr>
      <vt:lpstr>      Стас  Возраст: 7 лет Информация о семье: полная (мама, папа (отчим) Посещает МБДОУ ДС № 448  с 2018 г., в настоящее время посещает подготовительную группу для детей с ЗПР  </vt:lpstr>
      <vt:lpstr>Слайд 3</vt:lpstr>
      <vt:lpstr>Таблица оценки мотивационных стимулов  (в незнакомой обстановке, наблюдение)</vt:lpstr>
      <vt:lpstr>Чек-лист «Одиночный стимул»</vt:lpstr>
      <vt:lpstr>Слайд 6</vt:lpstr>
      <vt:lpstr>Добавили карточку «Играть»</vt:lpstr>
      <vt:lpstr>Создан альбом активностей</vt:lpstr>
      <vt:lpstr>Игры (подобраны исходя из интересов мальчика)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 «Знающий и умеющий родитель»</dc:title>
  <dc:creator>ПАВЕЛ</dc:creator>
  <cp:lastModifiedBy>user</cp:lastModifiedBy>
  <cp:revision>118</cp:revision>
  <dcterms:created xsi:type="dcterms:W3CDTF">2019-11-29T08:49:56Z</dcterms:created>
  <dcterms:modified xsi:type="dcterms:W3CDTF">2021-09-15T04:14:34Z</dcterms:modified>
</cp:coreProperties>
</file>