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29" autoAdjust="0"/>
  </p:normalViewPr>
  <p:slideViewPr>
    <p:cSldViewPr>
      <p:cViewPr varScale="1">
        <p:scale>
          <a:sx n="78" d="100"/>
          <a:sy n="78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800742-B94E-4C91-9E61-51E398847B14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1FD8A7E-B64E-47CD-83A0-9C8A0308A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AB67-6CCC-416B-BFA6-0FA25E4B9E68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087F-0FBD-4F6A-9065-1A7EF7073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84B653-8A9D-4F3C-B0B6-547246C11C58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F45E9AE-92B5-4EF5-84C3-AA4C305DC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D7D0-F84E-40EA-9CD9-9848694C1945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1B98-E462-4075-9C44-BF05F46FA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CC65951-029F-43BD-973C-8822BAE2EC92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F26E90-1929-4EB7-8D86-A53E2CED6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192C-17C2-4783-9BC7-3ADD266304FE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022C-F3DA-42BD-9B08-854EFACA7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1F99-1BD4-4E8D-98CD-B302BD582ADB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EE14-6B5A-4DEF-8130-267C4881A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3FB1-3FAA-47AB-AFCF-C395F5BF27BE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0FE18-23ED-44DB-A4F4-E6CB215E6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D276-F3C4-4AE0-9DE3-F68E7CECDD79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0E00-5F6C-4D02-9AA5-14C446B44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CA5B2-EEA2-4E3C-83F9-544D1DDDF217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D759B-6946-4D00-A830-6034603B7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4C5215-2B32-47AF-9BF5-04F1302114F2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D71016-C725-42FF-9ABE-8EB2D90E1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8B6BC9-E1C8-4840-86EC-082C49081F39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A82538E-0310-48D4-B4DE-F792E5A51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ransition advTm="7000"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714488"/>
            <a:ext cx="5105400" cy="17859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«Непослушный пешеход»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000109"/>
            <a:ext cx="557216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Обучающая игра</a:t>
            </a:r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5716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Прямиком на красный свет!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Содержимое 3" descr="3261145154f2e47deb75d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714375"/>
            <a:ext cx="4500562" cy="5072063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57864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Можно так? Конечно, нет!</a:t>
            </a:r>
            <a:b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endParaRPr lang="ru-RU" sz="3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42048" cy="15716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Завизжали тормоза,</a:t>
            </a:r>
            <a:br>
              <a:rPr lang="ru-RU" sz="2000" dirty="0" smtClean="0"/>
            </a:br>
            <a:r>
              <a:rPr lang="ru-RU" sz="2000" dirty="0" smtClean="0"/>
              <a:t>И зажмурил он глаза.</a:t>
            </a:r>
            <a:br>
              <a:rPr lang="ru-RU" sz="2000" dirty="0" smtClean="0"/>
            </a:br>
            <a:r>
              <a:rPr lang="ru-RU" sz="2000" dirty="0" smtClean="0"/>
              <a:t>Старый толстый самосвал,</a:t>
            </a:r>
            <a:br>
              <a:rPr lang="ru-RU" sz="2000" dirty="0" smtClean="0"/>
            </a:br>
            <a:r>
              <a:rPr lang="ru-RU" sz="2000" dirty="0" err="1" smtClean="0"/>
              <a:t>Забибикал</a:t>
            </a:r>
            <a:r>
              <a:rPr lang="ru-RU" sz="2000" dirty="0" smtClean="0"/>
              <a:t>, зарычал: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3554" name="Содержимое 4" descr="skazki-00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71625"/>
            <a:ext cx="6572250" cy="3857625"/>
          </a:xfrm>
        </p:spPr>
      </p:pic>
      <p:sp>
        <p:nvSpPr>
          <p:cNvPr id="8" name="Прямоугольник 7"/>
          <p:cNvSpPr/>
          <p:nvPr/>
        </p:nvSpPr>
        <p:spPr>
          <a:xfrm>
            <a:off x="214282" y="521495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– Еле я остановился,</a:t>
            </a:r>
            <a:b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Чуть с дороги не свалился!</a:t>
            </a:r>
            <a:b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Что, не знаешь правил ты?!</a:t>
            </a:r>
            <a:b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Ну-ка быстро марш в кусты!</a:t>
            </a:r>
            <a:b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</a:br>
            <a:endParaRPr lang="ru-RU" sz="20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320040"/>
            <a:ext cx="4357718" cy="182307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Дам тебе я, еж, совет:</a:t>
            </a:r>
            <a:br>
              <a:rPr lang="ru-RU" sz="2400" dirty="0" smtClean="0"/>
            </a:br>
            <a:r>
              <a:rPr lang="ru-RU" sz="2400" dirty="0" smtClean="0"/>
              <a:t>Не ходи на красный свет!</a:t>
            </a:r>
            <a:br>
              <a:rPr lang="ru-RU" sz="2400" dirty="0" smtClean="0"/>
            </a:br>
            <a:r>
              <a:rPr lang="ru-RU" sz="2400" dirty="0" smtClean="0"/>
              <a:t>Еж тихонько пропыхтел:</a:t>
            </a:r>
            <a:br>
              <a:rPr lang="ru-RU" sz="2400" dirty="0" smtClean="0"/>
            </a:br>
            <a:r>
              <a:rPr lang="ru-RU" sz="2400" dirty="0" smtClean="0"/>
              <a:t>- Извините, не хотел.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4578" name="Содержимое 4" descr="sviesoforas-500x5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071938" cy="5643563"/>
          </a:xfrm>
        </p:spPr>
      </p:pic>
      <p:pic>
        <p:nvPicPr>
          <p:cNvPr id="24579" name="Содержимое 5" descr="72682753_813dbe2129c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5" y="3143250"/>
            <a:ext cx="4286250" cy="3714750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0"/>
            <a:ext cx="2643206" cy="564357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Рассказал нам светофор:</a:t>
            </a:r>
            <a:br>
              <a:rPr lang="ru-RU" sz="2800" dirty="0" smtClean="0"/>
            </a:br>
            <a:r>
              <a:rPr lang="ru-RU" sz="2800" dirty="0" smtClean="0"/>
              <a:t>Еж исправился с тех пор.</a:t>
            </a:r>
            <a:br>
              <a:rPr lang="ru-RU" sz="2800" dirty="0" smtClean="0"/>
            </a:br>
            <a:r>
              <a:rPr lang="ru-RU" sz="2800" dirty="0" smtClean="0"/>
              <a:t>Лучше всех порядок знает,</a:t>
            </a:r>
            <a:br>
              <a:rPr lang="ru-RU" sz="2800" dirty="0" smtClean="0"/>
            </a:br>
            <a:r>
              <a:rPr lang="ru-RU" sz="2800" dirty="0" smtClean="0"/>
              <a:t>Ничего не нарушает!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5602" name="Содержимое 3" descr="0_9792b_39efb23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214938" cy="6858000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571612"/>
            <a:ext cx="5105400" cy="307183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785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Через лес бежит дорога,</a:t>
            </a:r>
            <a:br>
              <a:rPr lang="ru-RU" sz="2200" dirty="0" smtClean="0"/>
            </a:br>
            <a:r>
              <a:rPr lang="ru-RU" sz="2200" dirty="0" smtClean="0"/>
              <a:t>Светофор моргает строго.</a:t>
            </a:r>
            <a:br>
              <a:rPr lang="ru-RU" sz="2200" dirty="0" smtClean="0"/>
            </a:br>
            <a:r>
              <a:rPr lang="ru-RU" sz="2200" dirty="0" smtClean="0"/>
              <a:t>К переходу все спешат:</a:t>
            </a:r>
            <a:br>
              <a:rPr lang="ru-RU" sz="2200" dirty="0" smtClean="0"/>
            </a:br>
            <a:r>
              <a:rPr lang="ru-RU" sz="2200" dirty="0" smtClean="0"/>
              <a:t>От лосей и до мышат.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Содержимое 3" descr="Pravila_lic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571625"/>
            <a:ext cx="5500688" cy="5286375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5001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Иногда через дорогу</a:t>
            </a:r>
            <a:br>
              <a:rPr lang="ru-RU" sz="2000" dirty="0" smtClean="0"/>
            </a:br>
            <a:r>
              <a:rPr lang="ru-RU" sz="2000" dirty="0" smtClean="0"/>
              <a:t>Пешеходов очень много</a:t>
            </a:r>
            <a:br>
              <a:rPr lang="ru-RU" sz="2000" dirty="0" smtClean="0"/>
            </a:br>
            <a:r>
              <a:rPr lang="ru-RU" sz="2000" dirty="0" smtClean="0"/>
              <a:t>Скачет, ходит, пролетает,</a:t>
            </a:r>
            <a:br>
              <a:rPr lang="ru-RU" sz="2000" dirty="0" smtClean="0"/>
            </a:br>
            <a:r>
              <a:rPr lang="ru-RU" sz="2000" dirty="0" smtClean="0"/>
              <a:t>Пробегает, проползает.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5362" name="Содержимое 3" descr="1295_ful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43063"/>
            <a:ext cx="6786562" cy="5214937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39000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Мама ежика учила,</a:t>
            </a:r>
            <a:br>
              <a:rPr lang="ru-RU" sz="2200" dirty="0" smtClean="0"/>
            </a:br>
            <a:r>
              <a:rPr lang="ru-RU" sz="2200" dirty="0" smtClean="0"/>
              <a:t>Мама пальчиком грозила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pic>
        <p:nvPicPr>
          <p:cNvPr id="16386" name="Содержимое 3" descr="43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71625"/>
            <a:ext cx="6858000" cy="5286375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2858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– Помни правила, малыш!</a:t>
            </a:r>
            <a:br>
              <a:rPr lang="ru-RU" sz="3100" dirty="0" smtClean="0"/>
            </a:br>
            <a:r>
              <a:rPr lang="ru-RU" sz="3100" dirty="0" smtClean="0"/>
              <a:t>Если красный свет – стоишь!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Содержимое 3" descr="531920-6fdfcdc38d2f4d9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357313"/>
            <a:ext cx="6715125" cy="5500687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Если желтый – просто жди,</a:t>
            </a:r>
            <a:endParaRPr lang="ru-RU" dirty="0"/>
          </a:p>
        </p:txBody>
      </p:sp>
      <p:pic>
        <p:nvPicPr>
          <p:cNvPr id="18434" name="Содержимое 3" descr="88ce8d1ae2506d70-lar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071563"/>
            <a:ext cx="5214937" cy="5786437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 зеленый – проходи!</a:t>
            </a:r>
            <a:endParaRPr lang="ru-RU" dirty="0"/>
          </a:p>
        </p:txBody>
      </p:sp>
      <p:pic>
        <p:nvPicPr>
          <p:cNvPr id="19458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14438"/>
            <a:ext cx="7643813" cy="5643562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2858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Непослушный пешеход</a:t>
            </a:r>
            <a:br>
              <a:rPr lang="ru-RU" sz="2700" dirty="0" smtClean="0"/>
            </a:br>
            <a:r>
              <a:rPr lang="ru-RU" sz="2700" dirty="0" smtClean="0"/>
              <a:t>Сделал все наоборот!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Содержимое 3" descr="new-18635-2011-12-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357313"/>
            <a:ext cx="7215187" cy="5500687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Ежик очень торопился</a:t>
            </a:r>
            <a:br>
              <a:rPr lang="ru-RU" sz="2000" dirty="0" smtClean="0"/>
            </a:br>
            <a:r>
              <a:rPr lang="ru-RU" sz="2000" dirty="0" smtClean="0"/>
              <a:t>И клубочком покатился</a:t>
            </a:r>
            <a:endParaRPr lang="ru-RU" sz="2000" dirty="0"/>
          </a:p>
        </p:txBody>
      </p:sp>
      <p:pic>
        <p:nvPicPr>
          <p:cNvPr id="21506" name="Содержимое 3" descr="st_0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14438"/>
            <a:ext cx="7643812" cy="5643562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«Непослушный пешеход»</dc:title>
  <dc:creator>атто</dc:creator>
  <cp:lastModifiedBy>User</cp:lastModifiedBy>
  <cp:revision>25</cp:revision>
  <dcterms:created xsi:type="dcterms:W3CDTF">2012-09-26T15:54:21Z</dcterms:created>
  <dcterms:modified xsi:type="dcterms:W3CDTF">2014-08-17T15:23:32Z</dcterms:modified>
</cp:coreProperties>
</file>